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0" d="100"/>
          <a:sy n="110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566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927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27" y="6927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927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927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927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73182" y="-97415"/>
            <a:ext cx="9926782" cy="55838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55</Words>
  <Application>Microsoft Office PowerPoint</Application>
  <PresentationFormat>On-screen Show (16:9)</PresentationFormat>
  <Paragraphs>55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REDDY, RAMANA</cp:lastModifiedBy>
  <cp:revision>7</cp:revision>
  <dcterms:created xsi:type="dcterms:W3CDTF">2019-06-14T01:57:40Z</dcterms:created>
  <dcterms:modified xsi:type="dcterms:W3CDTF">2019-06-22T02:51:50Z</dcterms:modified>
</cp:coreProperties>
</file>